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CE462E7-196B-4301-ABA5-5064035BB5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9710547-84DC-42B0-83EC-7AC80D3D20E8}" type="datetimeFigureOut">
              <a:rPr lang="en-US" smtClean="0"/>
              <a:t>2/21/2014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8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Vocabulary words: Define and put part of speech.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Restrained</a:t>
            </a:r>
          </a:p>
          <a:p>
            <a:r>
              <a:rPr lang="en-US" dirty="0" smtClean="0"/>
              <a:t>Reverence</a:t>
            </a:r>
          </a:p>
          <a:p>
            <a:r>
              <a:rPr lang="en-US" dirty="0" smtClean="0"/>
              <a:t>Sagacity</a:t>
            </a:r>
          </a:p>
          <a:p>
            <a:r>
              <a:rPr lang="en-US" dirty="0" smtClean="0"/>
              <a:t>Scrutinize</a:t>
            </a:r>
          </a:p>
          <a:p>
            <a:r>
              <a:rPr lang="en-US" dirty="0" smtClean="0"/>
              <a:t>Spontaneity</a:t>
            </a:r>
          </a:p>
          <a:p>
            <a:r>
              <a:rPr lang="en-US" dirty="0" smtClean="0"/>
              <a:t>Spurious</a:t>
            </a:r>
          </a:p>
          <a:p>
            <a:r>
              <a:rPr lang="en-US" dirty="0" smtClean="0"/>
              <a:t>Squalid</a:t>
            </a:r>
          </a:p>
          <a:p>
            <a:r>
              <a:rPr lang="en-US" dirty="0" smtClean="0"/>
              <a:t>Submissive</a:t>
            </a:r>
          </a:p>
          <a:p>
            <a:r>
              <a:rPr lang="en-US" dirty="0" smtClean="0"/>
              <a:t>Substantiate</a:t>
            </a:r>
          </a:p>
          <a:p>
            <a:r>
              <a:rPr lang="en-US" dirty="0" smtClean="0"/>
              <a:t>Subtle</a:t>
            </a:r>
          </a:p>
          <a:p>
            <a:r>
              <a:rPr lang="en-US" dirty="0" smtClean="0"/>
              <a:t>Superficial</a:t>
            </a:r>
          </a:p>
          <a:p>
            <a:r>
              <a:rPr lang="en-US" dirty="0" smtClean="0"/>
              <a:t>Superfluous</a:t>
            </a:r>
          </a:p>
          <a:p>
            <a:r>
              <a:rPr lang="en-US" dirty="0" smtClean="0"/>
              <a:t>Suppress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6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</TotalTime>
  <Words>26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Adjacency</vt:lpstr>
      <vt:lpstr>English</vt:lpstr>
      <vt:lpstr>Vocabulary words: Define and put part of speech.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1</cp:revision>
  <dcterms:created xsi:type="dcterms:W3CDTF">2014-02-21T17:38:05Z</dcterms:created>
  <dcterms:modified xsi:type="dcterms:W3CDTF">2014-02-21T17:41:59Z</dcterms:modified>
</cp:coreProperties>
</file>